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D5C"/>
    <a:srgbClr val="172D5C"/>
    <a:srgbClr val="203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1EE07673-91F0-4185-A4FE-0688B19BC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4C1FA98-D36C-4134-872D-3CD064A96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AEDF2-EF20-4E69-9B61-75A8C612300C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6D3EC7E-3067-43E8-BC80-7DE3886E8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847434B-C35C-4786-A034-F07E3A6185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9634-F813-4F0D-9425-3D3B514A9E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9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C00C-70EA-4A44-A381-303F3E59B754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4A149-0762-457F-BFBF-1CB94136C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3419"/>
            <a:ext cx="12204000" cy="3827302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4235" y="1668267"/>
            <a:ext cx="12204000" cy="2348996"/>
            <a:chOff x="5057" y="-110567"/>
            <a:chExt cx="8722979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8" y="19448"/>
              <a:ext cx="2898771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 userDrawn="1"/>
          </p:nvSpPr>
          <p:spPr>
            <a:xfrm>
              <a:off x="5057" y="-110567"/>
              <a:ext cx="8722979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A5C34-4AE7-489C-AFA4-6F9CFE641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585" y="3262299"/>
            <a:ext cx="10349805" cy="2220733"/>
          </a:xfrm>
        </p:spPr>
        <p:txBody>
          <a:bodyPr anchor="b">
            <a:normAutofit/>
          </a:bodyPr>
          <a:lstStyle>
            <a:lvl1pPr algn="ctr">
              <a:defRPr sz="6500">
                <a:solidFill>
                  <a:srgbClr val="172D5C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D527E4-3695-4627-9C89-9F88040D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585" y="5553525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72D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35" name="Imagem 34">
            <a:extLst>
              <a:ext uri="{FF2B5EF4-FFF2-40B4-BE49-F238E27FC236}">
                <a16:creationId xmlns:a16="http://schemas.microsoft.com/office/drawing/2014/main" xmlns="" id="{0D312C55-F24F-4C0C-9F49-047669BE4F2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184908"/>
            <a:ext cx="1948028" cy="1057869"/>
          </a:xfrm>
          <a:prstGeom prst="rect">
            <a:avLst/>
          </a:prstGeom>
        </p:spPr>
      </p:pic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AA9C4A35-87F6-4AB6-8560-6B018814153A}"/>
              </a:ext>
            </a:extLst>
          </p:cNvPr>
          <p:cNvGrpSpPr/>
          <p:nvPr userDrawn="1"/>
        </p:nvGrpSpPr>
        <p:grpSpPr>
          <a:xfrm>
            <a:off x="3199074" y="132258"/>
            <a:ext cx="5793853" cy="1446550"/>
            <a:chOff x="5630832" y="1342061"/>
            <a:chExt cx="5793853" cy="1446550"/>
          </a:xfrm>
        </p:grpSpPr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xmlns="" id="{28315203-705B-4F8E-BA42-727705A66252}"/>
                </a:ext>
              </a:extLst>
            </p:cNvPr>
            <p:cNvSpPr txBox="1"/>
            <p:nvPr userDrawn="1"/>
          </p:nvSpPr>
          <p:spPr>
            <a:xfrm>
              <a:off x="5666975" y="1342061"/>
              <a:ext cx="572932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XVIII Congresso Internacional de Custos</a:t>
              </a:r>
            </a:p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 Congresso Brasileiro de Custos</a:t>
              </a:r>
            </a:p>
            <a:p>
              <a:pPr algn="ctr"/>
              <a:r>
                <a:rPr lang="pt-BR" sz="2200" b="0" spc="-10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15 a 17 de novembro de 2023</a:t>
              </a:r>
              <a:r>
                <a:rPr lang="pt-BR" sz="32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 </a:t>
              </a:r>
            </a:p>
          </p:txBody>
        </p:sp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xmlns="" id="{BC45FB55-F2FA-4617-8FAF-EC94682A9E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630832" y="2494683"/>
              <a:ext cx="1374840" cy="116201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xmlns="" id="{5BB976E1-B37B-4143-9A26-B860BB879B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049845" y="2508560"/>
              <a:ext cx="1374840" cy="116201"/>
            </a:xfrm>
            <a:prstGeom prst="rect">
              <a:avLst/>
            </a:prstGeom>
          </p:spPr>
        </p:pic>
      </p:grpSp>
      <p:sp>
        <p:nvSpPr>
          <p:cNvPr id="19" name="Espaço Reservado para Número de Slide 5">
            <a:extLst>
              <a:ext uri="{FF2B5EF4-FFF2-40B4-BE49-F238E27FC236}">
                <a16:creationId xmlns:a16="http://schemas.microsoft.com/office/drawing/2014/main" xmlns="" id="{30E6EF44-B742-485E-8EBF-DD9A15CB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DC06306F-C66F-5830-9527-E919235586D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016" y="221428"/>
            <a:ext cx="1580748" cy="10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04804"/>
            <a:ext cx="12204831" cy="2552136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-4206" y="576458"/>
            <a:ext cx="12204000" cy="2181794"/>
            <a:chOff x="-37526" y="-110567"/>
            <a:chExt cx="8688045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9" y="19448"/>
              <a:ext cx="2827430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244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-37526" y="-110567"/>
              <a:ext cx="8688045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pic>
        <p:nvPicPr>
          <p:cNvPr id="35" name="Imagem 34">
            <a:extLst>
              <a:ext uri="{FF2B5EF4-FFF2-40B4-BE49-F238E27FC236}">
                <a16:creationId xmlns:a16="http://schemas.microsoft.com/office/drawing/2014/main" xmlns="" id="{0D312C55-F24F-4C0C-9F49-047669BE4F2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0" y="13648"/>
            <a:ext cx="994325" cy="539964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554C3CE-F89C-4FF1-9E18-6812355ED6E8}"/>
              </a:ext>
            </a:extLst>
          </p:cNvPr>
          <p:cNvSpPr txBox="1"/>
          <p:nvPr userDrawn="1"/>
        </p:nvSpPr>
        <p:spPr>
          <a:xfrm>
            <a:off x="3032078" y="6312445"/>
            <a:ext cx="6127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XVIII Congresso Internacional de Custos – CIC | XXX Congresso Brasileiro de Custos – CBC </a:t>
            </a:r>
          </a:p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15 a 17 de novembro de 2023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C40BA3D-B086-4255-B084-8F91A96C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14168"/>
            <a:ext cx="10715274" cy="1325563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172D5C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xmlns="" id="{F784A39D-0E8A-4487-9B4A-530FE90F4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627857"/>
            <a:ext cx="10715274" cy="368458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9" name="Espaço Reservado para Número de Slide 5">
            <a:extLst>
              <a:ext uri="{FF2B5EF4-FFF2-40B4-BE49-F238E27FC236}">
                <a16:creationId xmlns:a16="http://schemas.microsoft.com/office/drawing/2014/main" xmlns="" id="{E4FFC999-82EF-4141-977D-6D71A8DF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BE5EF0DD-C1BE-EB43-B154-F3401E469A6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364" y="154291"/>
            <a:ext cx="779093" cy="5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F7498F20-15B3-4F70-B6D4-67313E4B28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252" y="-25200"/>
            <a:ext cx="12249072" cy="6957279"/>
          </a:xfrm>
          <a:prstGeom prst="rect">
            <a:avLst/>
          </a:prstGeom>
        </p:spPr>
      </p:pic>
      <p:grpSp>
        <p:nvGrpSpPr>
          <p:cNvPr id="30" name="Group 15">
            <a:extLst>
              <a:ext uri="{FF2B5EF4-FFF2-40B4-BE49-F238E27FC236}">
                <a16:creationId xmlns:a16="http://schemas.microsoft.com/office/drawing/2014/main" xmlns="" id="{7B578E57-8259-485E-929F-BB576E390013}"/>
              </a:ext>
            </a:extLst>
          </p:cNvPr>
          <p:cNvGrpSpPr/>
          <p:nvPr userDrawn="1"/>
        </p:nvGrpSpPr>
        <p:grpSpPr>
          <a:xfrm>
            <a:off x="-17252" y="4736075"/>
            <a:ext cx="12249072" cy="2220733"/>
            <a:chOff x="-31384" y="-110567"/>
            <a:chExt cx="8425411" cy="1474365"/>
          </a:xfrm>
        </p:grpSpPr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xmlns="" id="{5EC503BB-63F3-4C9E-A9B5-592CD00E4695}"/>
                </a:ext>
              </a:extLst>
            </p:cNvPr>
            <p:cNvSpPr/>
            <p:nvPr/>
          </p:nvSpPr>
          <p:spPr>
            <a:xfrm>
              <a:off x="-31384" y="-110567"/>
              <a:ext cx="8425411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xmlns="" id="{30F4A9E9-6E7D-42EF-9536-8CE1BE2775B0}"/>
                </a:ext>
              </a:extLst>
            </p:cNvPr>
            <p:cNvSpPr/>
            <p:nvPr/>
          </p:nvSpPr>
          <p:spPr>
            <a:xfrm>
              <a:off x="5820689" y="71203"/>
              <a:ext cx="2573338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EA4D43E3-C264-4D37-9A77-E0727553000C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6168E2C2-4560-42E7-A184-988734502BCA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5068944C-F0A5-4B48-8DEB-77A0AA8C1A76}"/>
                </a:ext>
              </a:extLst>
            </p:cNvPr>
            <p:cNvSpPr/>
            <p:nvPr/>
          </p:nvSpPr>
          <p:spPr>
            <a:xfrm>
              <a:off x="5397823" y="15619"/>
              <a:ext cx="2996204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</p:grpSp>
      <p:sp>
        <p:nvSpPr>
          <p:cNvPr id="44" name="Título 1">
            <a:extLst>
              <a:ext uri="{FF2B5EF4-FFF2-40B4-BE49-F238E27FC236}">
                <a16:creationId xmlns:a16="http://schemas.microsoft.com/office/drawing/2014/main" xmlns="" id="{063EAF0E-1375-43F1-8BF0-1C8C5424E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097" y="1550736"/>
            <a:ext cx="10349805" cy="2220733"/>
          </a:xfrm>
        </p:spPr>
        <p:txBody>
          <a:bodyPr anchor="b">
            <a:normAutofit/>
          </a:bodyPr>
          <a:lstStyle>
            <a:lvl1pPr algn="ctr">
              <a:defRPr sz="65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5" name="Subtítulo 2">
            <a:extLst>
              <a:ext uri="{FF2B5EF4-FFF2-40B4-BE49-F238E27FC236}">
                <a16:creationId xmlns:a16="http://schemas.microsoft.com/office/drawing/2014/main" xmlns="" id="{4EE00D3C-1266-4C5F-A75A-50934E6E2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097" y="3841962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22" name="Espaço Reservado para Número de Slide 5">
            <a:extLst>
              <a:ext uri="{FF2B5EF4-FFF2-40B4-BE49-F238E27FC236}">
                <a16:creationId xmlns:a16="http://schemas.microsoft.com/office/drawing/2014/main" xmlns="" id="{78FA9BEF-84E6-4361-A14F-066D0E8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83BAAD47-78B3-8C53-1B03-1BC66744672C}"/>
              </a:ext>
            </a:extLst>
          </p:cNvPr>
          <p:cNvGrpSpPr/>
          <p:nvPr userDrawn="1"/>
        </p:nvGrpSpPr>
        <p:grpSpPr>
          <a:xfrm>
            <a:off x="3199074" y="132258"/>
            <a:ext cx="5793853" cy="1446550"/>
            <a:chOff x="3199074" y="132258"/>
            <a:chExt cx="5793853" cy="1446550"/>
          </a:xfrm>
        </p:grpSpPr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xmlns="" id="{D0E4E209-5CA6-5E90-B069-130E8F9C5D5E}"/>
                </a:ext>
              </a:extLst>
            </p:cNvPr>
            <p:cNvSpPr txBox="1"/>
            <p:nvPr userDrawn="1"/>
          </p:nvSpPr>
          <p:spPr>
            <a:xfrm>
              <a:off x="3235217" y="132258"/>
              <a:ext cx="572932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XVIII Congresso Internacional de Custos</a:t>
              </a:r>
            </a:p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 Congresso Brasileiro de Custos</a:t>
              </a:r>
            </a:p>
            <a:p>
              <a:pPr algn="ctr"/>
              <a:r>
                <a:rPr lang="pt-BR" sz="2200" b="0" spc="-10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15 a 17 de novembro de 2023</a:t>
              </a:r>
              <a:r>
                <a:rPr lang="pt-BR" sz="32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 </a:t>
              </a:r>
            </a:p>
          </p:txBody>
        </p:sp>
        <p:pic>
          <p:nvPicPr>
            <p:cNvPr id="3" name="Imagem 2">
              <a:extLst>
                <a:ext uri="{FF2B5EF4-FFF2-40B4-BE49-F238E27FC236}">
                  <a16:creationId xmlns:a16="http://schemas.microsoft.com/office/drawing/2014/main" xmlns="" id="{283685DB-B1BC-52FC-9AE9-842B6D82D64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3199074" y="1284880"/>
              <a:ext cx="1374840" cy="116201"/>
            </a:xfrm>
            <a:prstGeom prst="rect">
              <a:avLst/>
            </a:prstGeom>
          </p:spPr>
        </p:pic>
        <p:pic>
          <p:nvPicPr>
            <p:cNvPr id="4" name="Imagem 3">
              <a:extLst>
                <a:ext uri="{FF2B5EF4-FFF2-40B4-BE49-F238E27FC236}">
                  <a16:creationId xmlns:a16="http://schemas.microsoft.com/office/drawing/2014/main" xmlns="" id="{CEBA931F-F90D-6E3A-3F75-B9E9464AC9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7618087" y="1298757"/>
              <a:ext cx="1374840" cy="116201"/>
            </a:xfrm>
            <a:prstGeom prst="rect">
              <a:avLst/>
            </a:prstGeom>
          </p:spPr>
        </p:pic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DE9A19E-4D7D-C4AB-0619-A29C81B975C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184908"/>
            <a:ext cx="1948028" cy="105786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4D2C5AB7-0C20-643E-50F1-21047F8F640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016" y="221428"/>
            <a:ext cx="1580748" cy="10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5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6219003-A80A-4E4F-B0C9-31848709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C43787F-C29D-48CB-96F3-4A5207F3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178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B6C060-8677-48CB-9200-42F8ADA7A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8EDC51C-A07B-4C76-9D24-CCA7BD31A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BEA63E7-8020-4085-8749-25278B4A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204E-929E-461F-AC38-538EEC10B39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36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C5B79B-9665-4680-BE26-663CD1C8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7C675A-C527-4587-9CB8-8ACF6C3F05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68481E2-A249-461F-8FD8-269B9608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204E-929E-461F-AC38-538EEC10B39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78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885FBE-EF64-43B4-8D7F-F4792C3CF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6B4D1D7-AD5A-4057-98DD-FAF7F7207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23952D5-AA6B-415B-B6DA-AA0D2B2E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204E-929E-461F-AC38-538EEC10B391}" type="slidenum">
              <a:rPr lang="pt-BR" smtClean="0"/>
              <a:pPr/>
              <a:t>3</a:t>
            </a:fld>
            <a:endParaRPr lang="pt-BR" dirty="0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xmlns="" id="{8FB15BF0-A18B-481E-B78F-5E8788239516}"/>
              </a:ext>
            </a:extLst>
          </p:cNvPr>
          <p:cNvGrpSpPr/>
          <p:nvPr/>
        </p:nvGrpSpPr>
        <p:grpSpPr>
          <a:xfrm>
            <a:off x="838200" y="5147981"/>
            <a:ext cx="1276735" cy="276999"/>
            <a:chOff x="788899" y="4963447"/>
            <a:chExt cx="1276735" cy="276999"/>
          </a:xfrm>
          <a:noFill/>
        </p:grpSpPr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B6495790-934D-4718-8C80-E22D5F7925C8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1</a:t>
              </a:r>
            </a:p>
          </p:txBody>
        </p:sp>
        <p:pic>
          <p:nvPicPr>
            <p:cNvPr id="22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2D72BA7B-C77C-4F93-8BD1-53D6EBCC1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74032"/>
              <a:ext cx="252000" cy="252000"/>
            </a:xfrm>
            <a:prstGeom prst="rect">
              <a:avLst/>
            </a:prstGeom>
            <a:grpFill/>
          </p:spPr>
        </p:pic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xmlns="" id="{703B0100-D319-4DEB-ADFE-363F5B956FBC}"/>
              </a:ext>
            </a:extLst>
          </p:cNvPr>
          <p:cNvGrpSpPr/>
          <p:nvPr/>
        </p:nvGrpSpPr>
        <p:grpSpPr>
          <a:xfrm>
            <a:off x="838200" y="5421195"/>
            <a:ext cx="1276735" cy="276999"/>
            <a:chOff x="788899" y="4963447"/>
            <a:chExt cx="1276735" cy="276999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xmlns="" id="{D032A4A1-BD28-4370-B787-A8FAF85B1965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2</a:t>
              </a:r>
            </a:p>
          </p:txBody>
        </p:sp>
        <p:pic>
          <p:nvPicPr>
            <p:cNvPr id="25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B505FBC6-80E8-436A-8AEE-8D3F5C17C0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xmlns="" id="{B8256DF4-C33D-4F1B-B02F-19F79CCF17C7}"/>
              </a:ext>
            </a:extLst>
          </p:cNvPr>
          <p:cNvGrpSpPr/>
          <p:nvPr/>
        </p:nvGrpSpPr>
        <p:grpSpPr>
          <a:xfrm>
            <a:off x="838200" y="5705189"/>
            <a:ext cx="1276735" cy="276999"/>
            <a:chOff x="788899" y="4963447"/>
            <a:chExt cx="1276735" cy="276999"/>
          </a:xfrm>
        </p:grpSpPr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6D560A36-451E-4D25-88D5-5926382E25A7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3</a:t>
              </a:r>
            </a:p>
          </p:txBody>
        </p:sp>
        <p:pic>
          <p:nvPicPr>
            <p:cNvPr id="28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9DFC5DFA-CA7F-4113-A6B9-AD03724AE0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21D27DCA-22FC-4A87-A584-B2564F4BB40E}"/>
              </a:ext>
            </a:extLst>
          </p:cNvPr>
          <p:cNvGrpSpPr/>
          <p:nvPr/>
        </p:nvGrpSpPr>
        <p:grpSpPr>
          <a:xfrm>
            <a:off x="838200" y="5991388"/>
            <a:ext cx="1276735" cy="276999"/>
            <a:chOff x="788899" y="4963447"/>
            <a:chExt cx="1276735" cy="276999"/>
          </a:xfrm>
        </p:grpSpPr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xmlns="" id="{FC509D91-C248-4E29-A9C4-495451D9EAB5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4</a:t>
              </a:r>
            </a:p>
          </p:txBody>
        </p:sp>
        <p:pic>
          <p:nvPicPr>
            <p:cNvPr id="31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77C6A368-0D4F-45EE-8BDE-A634636600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xmlns="" id="{2EEA7797-27B1-4504-AF6E-5E36DAC6AD7C}"/>
              </a:ext>
            </a:extLst>
          </p:cNvPr>
          <p:cNvGrpSpPr/>
          <p:nvPr/>
        </p:nvGrpSpPr>
        <p:grpSpPr>
          <a:xfrm>
            <a:off x="838200" y="6275767"/>
            <a:ext cx="1276735" cy="276999"/>
            <a:chOff x="788899" y="4963447"/>
            <a:chExt cx="1276735" cy="276999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xmlns="" id="{21CC6A42-89BC-4975-9C77-AE6ABF1BF8E4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5</a:t>
              </a:r>
            </a:p>
          </p:txBody>
        </p:sp>
        <p:pic>
          <p:nvPicPr>
            <p:cNvPr id="34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4840689E-E6AC-48D8-9F68-D82AA6516F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4418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BdCn BT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2021-08-03T18:22:34Z</dcterms:created>
  <dcterms:modified xsi:type="dcterms:W3CDTF">2023-07-27T16:37:35Z</dcterms:modified>
</cp:coreProperties>
</file>